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51" d="100"/>
          <a:sy n="51" d="100"/>
        </p:scale>
        <p:origin x="106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66234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z2oe xmlns="1b3e41be-d8b2-4c2a-8965-8f484ad39dc2">
      <UserInfo>
        <DisplayName/>
        <AccountId xsi:nil="true"/>
        <AccountType/>
      </UserInfo>
    </z2oe>
    <lcf76f155ced4ddcb4097134ff3c332f xmlns="1b3e41be-d8b2-4c2a-8965-8f484ad39dc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E8BE8E8-330C-40F4-B27B-0C24BCB2A7B0}"/>
</file>

<file path=customXml/itemProps2.xml><?xml version="1.0" encoding="utf-8"?>
<ds:datastoreItem xmlns:ds="http://schemas.openxmlformats.org/officeDocument/2006/customXml" ds:itemID="{9ACE0791-1874-4CCF-AAD8-C5FD79567611}"/>
</file>

<file path=customXml/itemProps3.xml><?xml version="1.0" encoding="utf-8"?>
<ds:datastoreItem xmlns:ds="http://schemas.openxmlformats.org/officeDocument/2006/customXml" ds:itemID="{04DB33BB-6C0F-4A5F-BAEF-BFD234A74255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Lebanon Crisis Response Church Slides</dc:title>
  <dc:creator>Claudia Widjaja</dc:creator>
  <cp:lastModifiedBy>Claudia Widjaja</cp:lastModifiedBy>
  <cp:revision>2</cp:revision>
  <dcterms:created xsi:type="dcterms:W3CDTF">2006-08-16T00:00:00Z</dcterms:created>
  <dcterms:modified xsi:type="dcterms:W3CDTF">2024-10-01T05:02:29Z</dcterms:modified>
  <dc:identifier>DAGSMEpZHig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</Properties>
</file>